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2"/>
  </p:notesMasterIdLst>
  <p:sldIdLst>
    <p:sldId id="256" r:id="rId2"/>
    <p:sldId id="345" r:id="rId3"/>
    <p:sldId id="339" r:id="rId4"/>
    <p:sldId id="369" r:id="rId5"/>
    <p:sldId id="360" r:id="rId6"/>
    <p:sldId id="371" r:id="rId7"/>
    <p:sldId id="392" r:id="rId8"/>
    <p:sldId id="393" r:id="rId9"/>
    <p:sldId id="394" r:id="rId10"/>
    <p:sldId id="327" r:id="rId11"/>
    <p:sldId id="341" r:id="rId12"/>
    <p:sldId id="342" r:id="rId13"/>
    <p:sldId id="346" r:id="rId14"/>
    <p:sldId id="363" r:id="rId15"/>
    <p:sldId id="373" r:id="rId16"/>
    <p:sldId id="374" r:id="rId17"/>
    <p:sldId id="365" r:id="rId18"/>
    <p:sldId id="358" r:id="rId19"/>
    <p:sldId id="377" r:id="rId20"/>
    <p:sldId id="354" r:id="rId21"/>
    <p:sldId id="366" r:id="rId22"/>
    <p:sldId id="338" r:id="rId23"/>
    <p:sldId id="336" r:id="rId24"/>
    <p:sldId id="334" r:id="rId25"/>
    <p:sldId id="335" r:id="rId26"/>
    <p:sldId id="344" r:id="rId27"/>
    <p:sldId id="343" r:id="rId28"/>
    <p:sldId id="352" r:id="rId29"/>
    <p:sldId id="364" r:id="rId30"/>
    <p:sldId id="35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888"/>
    <a:srgbClr val="C0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71"/>
    <p:restoredTop sz="94984"/>
  </p:normalViewPr>
  <p:slideViewPr>
    <p:cSldViewPr snapToGrid="0">
      <p:cViewPr varScale="1">
        <p:scale>
          <a:sx n="104" d="100"/>
          <a:sy n="104" d="100"/>
        </p:scale>
        <p:origin x="888" y="20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emf"/><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emf"/><Relationship Id="rId10" Type="http://schemas.openxmlformats.org/officeDocument/2006/relationships/image" Target="../media/image42.emf"/><Relationship Id="rId4" Type="http://schemas.openxmlformats.org/officeDocument/2006/relationships/image" Target="../media/image36.emf"/><Relationship Id="rId9" Type="http://schemas.openxmlformats.org/officeDocument/2006/relationships/image" Target="../media/image41.emf"/></Relationships>
</file>

<file path=ppt/slides/_rels/slide1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9.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12" Type="http://schemas.openxmlformats.org/officeDocument/2006/relationships/image" Target="../media/image5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emf"/><Relationship Id="rId9" Type="http://schemas.openxmlformats.org/officeDocument/2006/relationships/image" Target="../media/image56.emf"/></Relationships>
</file>

<file path=ppt/slides/_rels/slide17.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0.emf"/><Relationship Id="rId7" Type="http://schemas.openxmlformats.org/officeDocument/2006/relationships/image" Target="../media/image62.emf"/><Relationship Id="rId12" Type="http://schemas.openxmlformats.org/officeDocument/2006/relationships/image" Target="../media/image6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61.emf"/><Relationship Id="rId11" Type="http://schemas.openxmlformats.org/officeDocument/2006/relationships/image" Target="../media/image66.emf"/><Relationship Id="rId5" Type="http://schemas.openxmlformats.org/officeDocument/2006/relationships/image" Target="../media/image60.emf"/><Relationship Id="rId10" Type="http://schemas.openxmlformats.org/officeDocument/2006/relationships/image" Target="../media/image65.emf"/><Relationship Id="rId4" Type="http://schemas.openxmlformats.org/officeDocument/2006/relationships/image" Target="../media/image52.emf"/><Relationship Id="rId9" Type="http://schemas.openxmlformats.org/officeDocument/2006/relationships/image" Target="../media/image6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emf"/><Relationship Id="rId7" Type="http://schemas.openxmlformats.org/officeDocument/2006/relationships/image" Target="../media/image78.emf"/><Relationship Id="rId2" Type="http://schemas.openxmlformats.org/officeDocument/2006/relationships/image" Target="../media/image73.png"/><Relationship Id="rId1" Type="http://schemas.openxmlformats.org/officeDocument/2006/relationships/slideLayout" Target="../slideLayouts/slideLayout3.xml"/><Relationship Id="rId6" Type="http://schemas.openxmlformats.org/officeDocument/2006/relationships/image" Target="../media/image77.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emf"/><Relationship Id="rId9" Type="http://schemas.openxmlformats.org/officeDocument/2006/relationships/image" Target="../media/image80.emf"/></Relationships>
</file>

<file path=ppt/slides/_rels/slide2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29.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long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10</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18</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2025506"/>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711736"/>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3377486"/>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4029738"/>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p:nvPr/>
        </p:nvCxnSpPr>
        <p:spPr>
          <a:xfrm>
            <a:off x="6773779" y="1455821"/>
            <a:ext cx="0" cy="50830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68754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23</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6606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3943349" cy="5248800"/>
          </a:xfrm>
        </p:spPr>
        <p:txBody>
          <a:bodyPr numCol="1">
            <a:normAutofit lnSpcReduction="10000"/>
          </a:bodyPr>
          <a:lstStyle/>
          <a:p>
            <a:pPr>
              <a:lnSpc>
                <a:spcPct val="150000"/>
              </a:lnSpc>
            </a:pPr>
            <a:r>
              <a:rPr lang="ja-JP" altLang="en-US" sz="1800"/>
              <a:t>光の軌道を考えるための準備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055524"/>
            <a:ext cx="3415553" cy="4028602"/>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ja-JP" altLang="en-US" sz="1800"/>
              <a:t>↓</a:t>
            </a:r>
            <a:endParaRPr lang="en-US" altLang="ja-JP" sz="1800" dirty="0"/>
          </a:p>
          <a:p>
            <a:pPr marL="0" indent="0" algn="ctr" eaLnBrk="0">
              <a:lnSpc>
                <a:spcPct val="150000"/>
              </a:lnSpc>
              <a:spcBef>
                <a:spcPts val="0"/>
              </a:spcBef>
              <a:buNone/>
            </a:pPr>
            <a:r>
              <a:rPr lang="ja-JP" altLang="en-US" sz="1800">
                <a:solidFill>
                  <a:schemeClr val="accent1"/>
                </a:solidFill>
              </a:rPr>
              <a:t>光の軌道計算</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794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54654</TotalTime>
  <Words>1162</Words>
  <Application>Microsoft Macintosh PowerPoint</Application>
  <PresentationFormat>画面に合わせる (4:3)</PresentationFormat>
  <Paragraphs>240</Paragraphs>
  <Slides>30</Slides>
  <Notes>25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Hiragino Kaku Gothic Std W8</vt:lpstr>
      <vt:lpstr>游ゴシック</vt:lpstr>
      <vt:lpstr>Aptos</vt:lpstr>
      <vt:lpstr>Arial</vt:lpstr>
      <vt:lpstr>Office テーマ</vt:lpstr>
      <vt:lpstr>ブラックホールを回る 薄い降着円盤の作る像. long version.</vt:lpstr>
      <vt:lpstr>導入</vt:lpstr>
      <vt:lpstr>目次</vt:lpstr>
      <vt:lpstr>光の軌道を考えるための準備</vt:lpstr>
      <vt:lpstr>光の軌道を計算するのに必要な知識</vt:lpstr>
      <vt:lpstr>シュバルツシルト時空</vt:lpstr>
      <vt:lpstr>null測地線方程式（1/3）</vt:lpstr>
      <vt:lpstr>null測地線方程式（2/3）</vt:lpstr>
      <vt:lpstr>null測地線方程式（3/3）</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光の周回数と衝突係数（1/2）</vt:lpstr>
      <vt:lpstr>光の周回数と衝突係数（2/2）</vt:lpstr>
      <vt:lpstr>薄い降着円盤の作る像</vt:lpstr>
      <vt:lpstr>以下、予備スライド</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785</cp:revision>
  <dcterms:created xsi:type="dcterms:W3CDTF">2024-07-01T13:42:07Z</dcterms:created>
  <dcterms:modified xsi:type="dcterms:W3CDTF">2024-11-11T03:08:21Z</dcterms:modified>
</cp:coreProperties>
</file>